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8" y="3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6BD9C-BE94-4B21-B3D1-A20954717D19}" type="datetimeFigureOut">
              <a:rPr lang="en-US" smtClean="0"/>
              <a:t>3/10/2014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C3FD3-41C9-41EF-BD9B-FD3D3ED514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8569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6BD9C-BE94-4B21-B3D1-A20954717D19}" type="datetimeFigureOut">
              <a:rPr lang="en-US" smtClean="0"/>
              <a:t>3/10/2014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C3FD3-41C9-41EF-BD9B-FD3D3ED514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599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6BD9C-BE94-4B21-B3D1-A20954717D19}" type="datetimeFigureOut">
              <a:rPr lang="en-US" smtClean="0"/>
              <a:t>3/10/2014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C3FD3-41C9-41EF-BD9B-FD3D3ED514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4343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6BD9C-BE94-4B21-B3D1-A20954717D19}" type="datetimeFigureOut">
              <a:rPr lang="en-US" smtClean="0"/>
              <a:t>3/10/2014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C3FD3-41C9-41EF-BD9B-FD3D3ED514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9640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6BD9C-BE94-4B21-B3D1-A20954717D19}" type="datetimeFigureOut">
              <a:rPr lang="en-US" smtClean="0"/>
              <a:t>3/10/2014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C3FD3-41C9-41EF-BD9B-FD3D3ED514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2281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6BD9C-BE94-4B21-B3D1-A20954717D19}" type="datetimeFigureOut">
              <a:rPr lang="en-US" smtClean="0"/>
              <a:t>3/10/2014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C3FD3-41C9-41EF-BD9B-FD3D3ED514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5375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6BD9C-BE94-4B21-B3D1-A20954717D19}" type="datetimeFigureOut">
              <a:rPr lang="en-US" smtClean="0"/>
              <a:t>3/10/2014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C3FD3-41C9-41EF-BD9B-FD3D3ED514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9580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6BD9C-BE94-4B21-B3D1-A20954717D19}" type="datetimeFigureOut">
              <a:rPr lang="en-US" smtClean="0"/>
              <a:t>3/10/2014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C3FD3-41C9-41EF-BD9B-FD3D3ED514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6057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6BD9C-BE94-4B21-B3D1-A20954717D19}" type="datetimeFigureOut">
              <a:rPr lang="en-US" smtClean="0"/>
              <a:t>3/10/2014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C3FD3-41C9-41EF-BD9B-FD3D3ED514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5746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6BD9C-BE94-4B21-B3D1-A20954717D19}" type="datetimeFigureOut">
              <a:rPr lang="en-US" smtClean="0"/>
              <a:t>3/10/2014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C3FD3-41C9-41EF-BD9B-FD3D3ED514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2392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6BD9C-BE94-4B21-B3D1-A20954717D19}" type="datetimeFigureOut">
              <a:rPr lang="en-US" smtClean="0"/>
              <a:t>3/10/2014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C3FD3-41C9-41EF-BD9B-FD3D3ED514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9724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E6BD9C-BE94-4B21-B3D1-A20954717D19}" type="datetimeFigureOut">
              <a:rPr lang="en-US" smtClean="0"/>
              <a:t>3/10/2014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4C3FD3-41C9-41EF-BD9B-FD3D3ED514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418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1804387"/>
              </p:ext>
            </p:extLst>
          </p:nvPr>
        </p:nvGraphicFramePr>
        <p:xfrm>
          <a:off x="882866" y="662154"/>
          <a:ext cx="10594430" cy="60473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13490"/>
                <a:gridCol w="1513490"/>
                <a:gridCol w="1513490"/>
                <a:gridCol w="1513490"/>
                <a:gridCol w="1513490"/>
                <a:gridCol w="1513490"/>
                <a:gridCol w="1513490"/>
              </a:tblGrid>
              <a:tr h="518975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ndy Randy" panose="00000400000000000000" pitchFamily="2" charset="0"/>
                        </a:rPr>
                        <a:t>Sunday</a:t>
                      </a:r>
                      <a:endParaRPr lang="en-US" dirty="0">
                        <a:latin typeface="Candy Randy" panose="000004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ndy Randy" panose="00000400000000000000" pitchFamily="2" charset="0"/>
                        </a:rPr>
                        <a:t>Monday</a:t>
                      </a:r>
                      <a:endParaRPr lang="en-US" dirty="0">
                        <a:latin typeface="Candy Randy" panose="000004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ndy Randy" panose="00000400000000000000" pitchFamily="2" charset="0"/>
                        </a:rPr>
                        <a:t>Tuesday</a:t>
                      </a:r>
                      <a:endParaRPr lang="en-US" dirty="0">
                        <a:latin typeface="Candy Randy" panose="000004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ndy Randy" panose="00000400000000000000" pitchFamily="2" charset="0"/>
                        </a:rPr>
                        <a:t>Wednesday</a:t>
                      </a:r>
                      <a:endParaRPr lang="en-US" dirty="0">
                        <a:latin typeface="Candy Randy" panose="000004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ndy Randy" panose="00000400000000000000" pitchFamily="2" charset="0"/>
                        </a:rPr>
                        <a:t>Thursday</a:t>
                      </a:r>
                      <a:endParaRPr lang="en-US" dirty="0">
                        <a:latin typeface="Candy Randy" panose="000004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ndy Randy" panose="00000400000000000000" pitchFamily="2" charset="0"/>
                        </a:rPr>
                        <a:t>Friday</a:t>
                      </a:r>
                      <a:endParaRPr lang="en-US" dirty="0">
                        <a:latin typeface="Candy Randy" panose="000004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ndy Randy" panose="00000400000000000000" pitchFamily="2" charset="0"/>
                        </a:rPr>
                        <a:t>Saturday</a:t>
                      </a:r>
                      <a:endParaRPr lang="en-US" dirty="0">
                        <a:latin typeface="Candy Randy" panose="00000400000000000000" pitchFamily="2" charset="0"/>
                      </a:endParaRPr>
                    </a:p>
                  </a:txBody>
                  <a:tcPr/>
                </a:tc>
              </a:tr>
              <a:tr h="1084925">
                <a:tc>
                  <a:txBody>
                    <a:bodyPr/>
                    <a:lstStyle/>
                    <a:p>
                      <a:pPr algn="r"/>
                      <a:endParaRPr lang="en-US" dirty="0">
                        <a:latin typeface="Candy Randy" panose="000004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>
                        <a:latin typeface="Candy Randy" panose="000004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>
                        <a:latin typeface="Candy Randy" panose="000004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>
                        <a:latin typeface="Candy Randy" panose="000004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>
                        <a:latin typeface="Candy Randy" panose="000004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>
                        <a:latin typeface="Candy Randy" panose="000004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Candy Randy" panose="00000400000000000000" pitchFamily="2" charset="0"/>
                        </a:rPr>
                        <a:t>1</a:t>
                      </a:r>
                      <a:endParaRPr lang="en-US" dirty="0">
                        <a:latin typeface="Candy Randy" panose="00000400000000000000" pitchFamily="2" charset="0"/>
                      </a:endParaRPr>
                    </a:p>
                  </a:txBody>
                  <a:tcPr/>
                </a:tc>
              </a:tr>
              <a:tr h="1084925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Candy Randy" panose="00000400000000000000" pitchFamily="2" charset="0"/>
                        </a:rPr>
                        <a:t>2</a:t>
                      </a:r>
                      <a:endParaRPr lang="en-US" dirty="0">
                        <a:latin typeface="Candy Randy" panose="000004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Candy Randy" panose="00000400000000000000" pitchFamily="2" charset="0"/>
                        </a:rPr>
                        <a:t>3</a:t>
                      </a:r>
                      <a:endParaRPr lang="en-US" dirty="0">
                        <a:latin typeface="Candy Randy" panose="000004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Candy Randy" panose="00000400000000000000" pitchFamily="2" charset="0"/>
                        </a:rPr>
                        <a:t>4</a:t>
                      </a:r>
                      <a:endParaRPr lang="en-US" dirty="0">
                        <a:latin typeface="Candy Randy" panose="000004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Candy Randy" panose="00000400000000000000" pitchFamily="2" charset="0"/>
                        </a:rPr>
                        <a:t>5</a:t>
                      </a:r>
                      <a:endParaRPr lang="en-US" dirty="0">
                        <a:latin typeface="Candy Randy" panose="000004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Candy Randy" panose="00000400000000000000" pitchFamily="2" charset="0"/>
                        </a:rPr>
                        <a:t>6</a:t>
                      </a:r>
                      <a:endParaRPr lang="en-US" dirty="0">
                        <a:latin typeface="Candy Randy" panose="000004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Candy Randy" panose="00000400000000000000" pitchFamily="2" charset="0"/>
                        </a:rPr>
                        <a:t>7</a:t>
                      </a:r>
                    </a:p>
                    <a:p>
                      <a:pPr algn="ctr"/>
                      <a:r>
                        <a:rPr lang="en-US" dirty="0" err="1" smtClean="0">
                          <a:solidFill>
                            <a:srgbClr val="FF0000"/>
                          </a:solidFill>
                          <a:latin typeface="Candy Randy" panose="00000400000000000000" pitchFamily="2" charset="0"/>
                        </a:rPr>
                        <a:t>Chloee</a:t>
                      </a:r>
                      <a:endParaRPr lang="en-US" dirty="0">
                        <a:solidFill>
                          <a:srgbClr val="FF0000"/>
                        </a:solidFill>
                        <a:latin typeface="Candy Randy" panose="000004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Candy Randy" panose="00000400000000000000" pitchFamily="2" charset="0"/>
                        </a:rPr>
                        <a:t>8</a:t>
                      </a:r>
                      <a:endParaRPr lang="en-US" dirty="0">
                        <a:latin typeface="Candy Randy" panose="00000400000000000000" pitchFamily="2" charset="0"/>
                      </a:endParaRPr>
                    </a:p>
                  </a:txBody>
                  <a:tcPr/>
                </a:tc>
              </a:tr>
              <a:tr h="1084925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Candy Randy" panose="00000400000000000000" pitchFamily="2" charset="0"/>
                        </a:rPr>
                        <a:t>9</a:t>
                      </a:r>
                      <a:endParaRPr lang="en-US" dirty="0">
                        <a:latin typeface="Candy Randy" panose="000004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Candy Randy" panose="00000400000000000000" pitchFamily="2" charset="0"/>
                        </a:rPr>
                        <a:t>10</a:t>
                      </a:r>
                      <a:endParaRPr lang="en-US" dirty="0">
                        <a:latin typeface="Candy Randy" panose="000004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Candy Randy" panose="00000400000000000000" pitchFamily="2" charset="0"/>
                        </a:rPr>
                        <a:t>11</a:t>
                      </a:r>
                      <a:endParaRPr lang="en-US" dirty="0">
                        <a:latin typeface="Candy Randy" panose="000004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Candy Randy" panose="00000400000000000000" pitchFamily="2" charset="0"/>
                        </a:rPr>
                        <a:t>12</a:t>
                      </a:r>
                      <a:endParaRPr lang="en-US" dirty="0">
                        <a:latin typeface="Candy Randy" panose="000004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Candy Randy" panose="00000400000000000000" pitchFamily="2" charset="0"/>
                        </a:rPr>
                        <a:t>13</a:t>
                      </a:r>
                      <a:endParaRPr lang="en-US" dirty="0">
                        <a:latin typeface="Candy Randy" panose="000004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Candy Randy" panose="00000400000000000000" pitchFamily="2" charset="0"/>
                        </a:rPr>
                        <a:t>14</a:t>
                      </a:r>
                      <a:endParaRPr lang="en-US" dirty="0">
                        <a:latin typeface="Candy Randy" panose="000004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Candy Randy" panose="00000400000000000000" pitchFamily="2" charset="0"/>
                        </a:rPr>
                        <a:t>15</a:t>
                      </a:r>
                      <a:endParaRPr lang="en-US" dirty="0">
                        <a:latin typeface="Candy Randy" panose="00000400000000000000" pitchFamily="2" charset="0"/>
                      </a:endParaRPr>
                    </a:p>
                  </a:txBody>
                  <a:tcPr/>
                </a:tc>
              </a:tr>
              <a:tr h="1084925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Candy Randy" panose="00000400000000000000" pitchFamily="2" charset="0"/>
                        </a:rPr>
                        <a:t>16</a:t>
                      </a:r>
                      <a:endParaRPr lang="en-US" dirty="0">
                        <a:latin typeface="Candy Randy" panose="000004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Candy Randy" panose="00000400000000000000" pitchFamily="2" charset="0"/>
                        </a:rPr>
                        <a:t>17</a:t>
                      </a:r>
                      <a:endParaRPr lang="en-US" dirty="0">
                        <a:latin typeface="Candy Randy" panose="000004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Candy Randy" panose="00000400000000000000" pitchFamily="2" charset="0"/>
                        </a:rPr>
                        <a:t>18</a:t>
                      </a:r>
                      <a:endParaRPr lang="en-US" dirty="0">
                        <a:latin typeface="Candy Randy" panose="000004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Candy Randy" panose="00000400000000000000" pitchFamily="2" charset="0"/>
                        </a:rPr>
                        <a:t>19</a:t>
                      </a:r>
                    </a:p>
                    <a:p>
                      <a:pPr algn="ctr"/>
                      <a:r>
                        <a:rPr lang="en-US" dirty="0" err="1" smtClean="0">
                          <a:solidFill>
                            <a:srgbClr val="7030A0"/>
                          </a:solidFill>
                          <a:latin typeface="Candy Randy" panose="00000400000000000000" pitchFamily="2" charset="0"/>
                        </a:rPr>
                        <a:t>Chloee</a:t>
                      </a:r>
                      <a:endParaRPr lang="en-US" dirty="0">
                        <a:solidFill>
                          <a:srgbClr val="7030A0"/>
                        </a:solidFill>
                        <a:latin typeface="Candy Randy" panose="000004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Candy Randy" panose="00000400000000000000" pitchFamily="2" charset="0"/>
                        </a:rPr>
                        <a:t>20</a:t>
                      </a:r>
                      <a:endParaRPr lang="en-US" dirty="0">
                        <a:latin typeface="Candy Randy" panose="000004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Candy Randy" panose="00000400000000000000" pitchFamily="2" charset="0"/>
                        </a:rPr>
                        <a:t>21</a:t>
                      </a:r>
                      <a:endParaRPr lang="en-US" dirty="0">
                        <a:latin typeface="Candy Randy" panose="000004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Candy Randy" panose="00000400000000000000" pitchFamily="2" charset="0"/>
                        </a:rPr>
                        <a:t>22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  <a:latin typeface="Candy Randy" panose="00000400000000000000" pitchFamily="2" charset="0"/>
                        </a:rPr>
                        <a:t>Marie</a:t>
                      </a:r>
                      <a:endParaRPr lang="en-US" dirty="0">
                        <a:solidFill>
                          <a:srgbClr val="FF0000"/>
                        </a:solidFill>
                        <a:latin typeface="Candy Randy" panose="00000400000000000000" pitchFamily="2" charset="0"/>
                      </a:endParaRPr>
                    </a:p>
                  </a:txBody>
                  <a:tcPr/>
                </a:tc>
              </a:tr>
              <a:tr h="1084925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Candy Randy" panose="00000400000000000000" pitchFamily="2" charset="0"/>
                        </a:rPr>
                        <a:t>23</a:t>
                      </a:r>
                    </a:p>
                    <a:p>
                      <a:pPr algn="l"/>
                      <a:r>
                        <a:rPr lang="en-US" dirty="0" smtClean="0">
                          <a:solidFill>
                            <a:srgbClr val="FF0000"/>
                          </a:solidFill>
                          <a:latin typeface="Candy Randy" panose="00000400000000000000" pitchFamily="2" charset="0"/>
                        </a:rPr>
                        <a:t>Mason B.</a:t>
                      </a:r>
                    </a:p>
                    <a:p>
                      <a:pPr algn="r"/>
                      <a:endParaRPr lang="en-US" dirty="0" smtClean="0">
                        <a:latin typeface="Candy Randy" panose="00000400000000000000" pitchFamily="2" charset="0"/>
                      </a:endParaRPr>
                    </a:p>
                    <a:p>
                      <a:pPr algn="r"/>
                      <a:r>
                        <a:rPr lang="en-US" dirty="0" smtClean="0">
                          <a:latin typeface="Candy Randy" panose="00000400000000000000" pitchFamily="2" charset="0"/>
                        </a:rPr>
                        <a:t>30</a:t>
                      </a:r>
                      <a:endParaRPr lang="en-US" dirty="0">
                        <a:latin typeface="Candy Randy" panose="000004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Candy Randy" panose="00000400000000000000" pitchFamily="2" charset="0"/>
                        </a:rPr>
                        <a:t>24</a:t>
                      </a:r>
                    </a:p>
                    <a:p>
                      <a:pPr algn="r"/>
                      <a:endParaRPr lang="en-US" dirty="0" smtClean="0">
                        <a:latin typeface="Candy Randy" panose="00000400000000000000" pitchFamily="2" charset="0"/>
                      </a:endParaRPr>
                    </a:p>
                    <a:p>
                      <a:pPr algn="r"/>
                      <a:endParaRPr lang="en-US" dirty="0" smtClean="0">
                        <a:latin typeface="Candy Randy" panose="00000400000000000000" pitchFamily="2" charset="0"/>
                      </a:endParaRPr>
                    </a:p>
                    <a:p>
                      <a:pPr algn="r"/>
                      <a:r>
                        <a:rPr lang="en-US" dirty="0" smtClean="0">
                          <a:latin typeface="Candy Randy" panose="00000400000000000000" pitchFamily="2" charset="0"/>
                        </a:rPr>
                        <a:t>31</a:t>
                      </a:r>
                      <a:endParaRPr lang="en-US" dirty="0">
                        <a:latin typeface="Candy Randy" panose="000004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Candy Randy" panose="00000400000000000000" pitchFamily="2" charset="0"/>
                        </a:rPr>
                        <a:t>25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  <a:latin typeface="Candy Randy" panose="00000400000000000000" pitchFamily="2" charset="0"/>
                        </a:rPr>
                        <a:t>Dylan</a:t>
                      </a:r>
                      <a:endParaRPr lang="en-US" dirty="0">
                        <a:solidFill>
                          <a:srgbClr val="FF0000"/>
                        </a:solidFill>
                        <a:latin typeface="Candy Randy" panose="000004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Candy Randy" panose="00000400000000000000" pitchFamily="2" charset="0"/>
                        </a:rPr>
                        <a:t>26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  <a:latin typeface="Candy Randy" panose="00000400000000000000" pitchFamily="2" charset="0"/>
                        </a:rPr>
                        <a:t>Kaden</a:t>
                      </a:r>
                      <a:endParaRPr lang="en-US" dirty="0">
                        <a:solidFill>
                          <a:srgbClr val="FF0000"/>
                        </a:solidFill>
                        <a:latin typeface="Candy Randy" panose="000004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Candy Randy" panose="00000400000000000000" pitchFamily="2" charset="0"/>
                        </a:rPr>
                        <a:t>27</a:t>
                      </a:r>
                      <a:endParaRPr lang="en-US" dirty="0">
                        <a:latin typeface="Candy Randy" panose="000004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Candy Randy" panose="00000400000000000000" pitchFamily="2" charset="0"/>
                        </a:rPr>
                        <a:t>28</a:t>
                      </a:r>
                    </a:p>
                    <a:p>
                      <a:pPr algn="ctr"/>
                      <a:r>
                        <a:rPr lang="en-US" dirty="0" err="1" smtClean="0">
                          <a:solidFill>
                            <a:srgbClr val="FF0000"/>
                          </a:solidFill>
                          <a:latin typeface="Candy Randy" panose="00000400000000000000" pitchFamily="2" charset="0"/>
                        </a:rPr>
                        <a:t>Sakada</a:t>
                      </a:r>
                      <a:endParaRPr lang="en-US" dirty="0">
                        <a:solidFill>
                          <a:srgbClr val="FF0000"/>
                        </a:solidFill>
                        <a:latin typeface="Candy Randy" panose="000004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Candy Randy" panose="00000400000000000000" pitchFamily="2" charset="0"/>
                        </a:rPr>
                        <a:t>29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  <a:latin typeface="Candy Randy" panose="00000400000000000000" pitchFamily="2" charset="0"/>
                        </a:rPr>
                        <a:t>McKenna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  <a:latin typeface="Candy Randy" panose="00000400000000000000" pitchFamily="2" charset="0"/>
                        </a:rPr>
                        <a:t>Mason</a:t>
                      </a:r>
                      <a:r>
                        <a:rPr lang="en-US" baseline="0" dirty="0" smtClean="0">
                          <a:solidFill>
                            <a:srgbClr val="FF0000"/>
                          </a:solidFill>
                          <a:latin typeface="Candy Randy" panose="00000400000000000000" pitchFamily="2" charset="0"/>
                        </a:rPr>
                        <a:t> S.</a:t>
                      </a:r>
                      <a:endParaRPr lang="en-US" dirty="0">
                        <a:solidFill>
                          <a:srgbClr val="FF0000"/>
                        </a:solidFill>
                        <a:latin typeface="Candy Randy" panose="00000400000000000000" pitchFamily="2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7" name="Straight Connector 6"/>
          <p:cNvCxnSpPr/>
          <p:nvPr/>
        </p:nvCxnSpPr>
        <p:spPr>
          <a:xfrm flipV="1">
            <a:off x="2412124" y="5707117"/>
            <a:ext cx="1497724" cy="97746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4130565" y="29969"/>
            <a:ext cx="37837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Candy Randy" panose="00000400000000000000" pitchFamily="2" charset="0"/>
              </a:rPr>
              <a:t>March</a:t>
            </a:r>
            <a:endParaRPr lang="en-US" sz="4000" dirty="0">
              <a:latin typeface="Candy Randy" panose="00000400000000000000" pitchFamily="2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 flipV="1">
            <a:off x="914400" y="5707117"/>
            <a:ext cx="1497724" cy="97746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0" y="29969"/>
            <a:ext cx="23648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andy Randy" panose="00000400000000000000" pitchFamily="2" charset="0"/>
              </a:rPr>
              <a:t>Egg #1</a:t>
            </a:r>
          </a:p>
          <a:p>
            <a:r>
              <a:rPr lang="en-US" dirty="0" smtClean="0">
                <a:solidFill>
                  <a:srgbClr val="7030A0"/>
                </a:solidFill>
                <a:latin typeface="Candy Randy" panose="00000400000000000000" pitchFamily="2" charset="0"/>
              </a:rPr>
              <a:t>Egg #2</a:t>
            </a:r>
          </a:p>
          <a:p>
            <a:r>
              <a:rPr lang="en-US" dirty="0" smtClean="0">
                <a:solidFill>
                  <a:srgbClr val="0070C0"/>
                </a:solidFill>
                <a:latin typeface="Candy Randy" panose="00000400000000000000" pitchFamily="2" charset="0"/>
              </a:rPr>
              <a:t>Egg #3</a:t>
            </a:r>
            <a:endParaRPr lang="en-US" dirty="0">
              <a:solidFill>
                <a:srgbClr val="0070C0"/>
              </a:solidFill>
              <a:latin typeface="Candy Randy" panose="000004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7192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761381"/>
              </p:ext>
            </p:extLst>
          </p:nvPr>
        </p:nvGraphicFramePr>
        <p:xfrm>
          <a:off x="819809" y="504499"/>
          <a:ext cx="10594423" cy="634070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13489"/>
                <a:gridCol w="1513489"/>
                <a:gridCol w="1513489"/>
                <a:gridCol w="1513489"/>
                <a:gridCol w="1513489"/>
                <a:gridCol w="1513489"/>
                <a:gridCol w="1513489"/>
              </a:tblGrid>
              <a:tr h="43314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ndy Randy" panose="00000400000000000000" pitchFamily="2" charset="0"/>
                        </a:rPr>
                        <a:t>Sunday</a:t>
                      </a:r>
                      <a:endParaRPr lang="en-US" dirty="0">
                        <a:latin typeface="Candy Randy" panose="000004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ndy Randy" panose="00000400000000000000" pitchFamily="2" charset="0"/>
                        </a:rPr>
                        <a:t>Monday</a:t>
                      </a:r>
                      <a:endParaRPr lang="en-US" dirty="0">
                        <a:latin typeface="Candy Randy" panose="000004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ndy Randy" panose="00000400000000000000" pitchFamily="2" charset="0"/>
                        </a:rPr>
                        <a:t>Tuesday</a:t>
                      </a:r>
                      <a:endParaRPr lang="en-US" dirty="0">
                        <a:latin typeface="Candy Randy" panose="000004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ndy Randy" panose="00000400000000000000" pitchFamily="2" charset="0"/>
                        </a:rPr>
                        <a:t>Wednesday</a:t>
                      </a:r>
                      <a:endParaRPr lang="en-US" dirty="0">
                        <a:latin typeface="Candy Randy" panose="000004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ndy Randy" panose="00000400000000000000" pitchFamily="2" charset="0"/>
                        </a:rPr>
                        <a:t>Thursday</a:t>
                      </a:r>
                      <a:endParaRPr lang="en-US" dirty="0">
                        <a:latin typeface="Candy Randy" panose="000004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ndy Randy" panose="00000400000000000000" pitchFamily="2" charset="0"/>
                        </a:rPr>
                        <a:t>Friday</a:t>
                      </a:r>
                      <a:endParaRPr lang="en-US" dirty="0">
                        <a:latin typeface="Candy Randy" panose="000004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ndy Randy" panose="00000400000000000000" pitchFamily="2" charset="0"/>
                        </a:rPr>
                        <a:t>Saturday</a:t>
                      </a:r>
                      <a:endParaRPr lang="en-US" dirty="0">
                        <a:latin typeface="Candy Randy" panose="00000400000000000000" pitchFamily="2" charset="0"/>
                      </a:endParaRPr>
                    </a:p>
                  </a:txBody>
                  <a:tcPr/>
                </a:tc>
              </a:tr>
              <a:tr h="1269527">
                <a:tc>
                  <a:txBody>
                    <a:bodyPr/>
                    <a:lstStyle/>
                    <a:p>
                      <a:pPr algn="r"/>
                      <a:endParaRPr lang="en-US" dirty="0">
                        <a:latin typeface="Candy Randy" panose="000004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>
                        <a:latin typeface="Candy Randy" panose="000004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Candy Randy" panose="00000400000000000000" pitchFamily="2" charset="0"/>
                        </a:rPr>
                        <a:t>1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  <a:latin typeface="Candy Randy" panose="00000400000000000000" pitchFamily="2" charset="0"/>
                        </a:rPr>
                        <a:t>Piper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  <a:latin typeface="Candy Randy" panose="00000400000000000000" pitchFamily="2" charset="0"/>
                        </a:rPr>
                        <a:t>Alexys</a:t>
                      </a:r>
                      <a:endParaRPr lang="en-US" dirty="0">
                        <a:solidFill>
                          <a:srgbClr val="FF0000"/>
                        </a:solidFill>
                        <a:latin typeface="Candy Randy" panose="000004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Candy Randy" panose="00000400000000000000" pitchFamily="2" charset="0"/>
                        </a:rPr>
                        <a:t>2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  <a:latin typeface="Candy Randy" panose="00000400000000000000" pitchFamily="2" charset="0"/>
                        </a:rPr>
                        <a:t>Mrs. 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  <a:latin typeface="Candy Randy" panose="00000400000000000000" pitchFamily="2" charset="0"/>
                        </a:rPr>
                        <a:t>G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  <a:latin typeface="Candy Randy" panose="00000400000000000000" pitchFamily="2" charset="0"/>
                        </a:rPr>
                        <a:t>Hunter</a:t>
                      </a:r>
                      <a:endParaRPr lang="en-US" dirty="0">
                        <a:solidFill>
                          <a:srgbClr val="FF0000"/>
                        </a:solidFill>
                        <a:latin typeface="Candy Randy" panose="000004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Candy Randy" panose="00000400000000000000" pitchFamily="2" charset="0"/>
                        </a:rPr>
                        <a:t>3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rgbClr val="7030A0"/>
                          </a:solidFill>
                          <a:latin typeface="Candy Randy" panose="00000400000000000000" pitchFamily="2" charset="0"/>
                        </a:rPr>
                        <a:t>Dylan</a:t>
                      </a:r>
                      <a:endParaRPr lang="en-US" dirty="0">
                        <a:solidFill>
                          <a:srgbClr val="7030A0"/>
                        </a:solidFill>
                        <a:latin typeface="Candy Randy" panose="000004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Candy Randy" panose="00000400000000000000" pitchFamily="2" charset="0"/>
                        </a:rPr>
                        <a:t>4</a:t>
                      </a:r>
                      <a:endParaRPr lang="en-US" dirty="0">
                        <a:latin typeface="Candy Randy" panose="000004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Candy Randy" panose="00000400000000000000" pitchFamily="2" charset="0"/>
                        </a:rPr>
                        <a:t>5</a:t>
                      </a:r>
                    </a:p>
                    <a:p>
                      <a:pPr algn="ctr"/>
                      <a:r>
                        <a:rPr lang="en-US" sz="1600" dirty="0" smtClean="0">
                          <a:solidFill>
                            <a:srgbClr val="FF0000"/>
                          </a:solidFill>
                          <a:latin typeface="Candy Randy" panose="00000400000000000000" pitchFamily="2" charset="0"/>
                        </a:rPr>
                        <a:t>Cooper</a:t>
                      </a:r>
                    </a:p>
                    <a:p>
                      <a:pPr algn="ctr"/>
                      <a:r>
                        <a:rPr lang="en-US" sz="1600" dirty="0" err="1" smtClean="0">
                          <a:solidFill>
                            <a:srgbClr val="FF0000"/>
                          </a:solidFill>
                          <a:latin typeface="Candy Randy" panose="00000400000000000000" pitchFamily="2" charset="0"/>
                        </a:rPr>
                        <a:t>Sjon</a:t>
                      </a:r>
                      <a:endParaRPr lang="en-US" sz="1600" dirty="0" smtClean="0">
                        <a:solidFill>
                          <a:srgbClr val="FF0000"/>
                        </a:solidFill>
                        <a:latin typeface="Candy Randy" panose="00000400000000000000" pitchFamily="2" charset="0"/>
                      </a:endParaRPr>
                    </a:p>
                    <a:p>
                      <a:pPr algn="ctr"/>
                      <a:r>
                        <a:rPr lang="en-US" sz="1600" dirty="0" smtClean="0">
                          <a:solidFill>
                            <a:srgbClr val="7030A0"/>
                          </a:solidFill>
                          <a:latin typeface="Candy Randy" panose="00000400000000000000" pitchFamily="2" charset="0"/>
                        </a:rPr>
                        <a:t>McKenna</a:t>
                      </a:r>
                    </a:p>
                    <a:p>
                      <a:pPr algn="ctr"/>
                      <a:r>
                        <a:rPr lang="en-US" sz="1600" dirty="0" smtClean="0">
                          <a:solidFill>
                            <a:srgbClr val="7030A0"/>
                          </a:solidFill>
                          <a:latin typeface="Candy Randy" panose="00000400000000000000" pitchFamily="2" charset="0"/>
                        </a:rPr>
                        <a:t>Mrs.</a:t>
                      </a:r>
                      <a:r>
                        <a:rPr lang="en-US" sz="1600" baseline="0" dirty="0" smtClean="0">
                          <a:solidFill>
                            <a:srgbClr val="7030A0"/>
                          </a:solidFill>
                          <a:latin typeface="Candy Randy" panose="00000400000000000000" pitchFamily="2" charset="0"/>
                        </a:rPr>
                        <a:t> G</a:t>
                      </a:r>
                      <a:endParaRPr lang="en-US" sz="1600" dirty="0">
                        <a:solidFill>
                          <a:srgbClr val="7030A0"/>
                        </a:solidFill>
                        <a:latin typeface="Candy Randy" panose="00000400000000000000" pitchFamily="2" charset="0"/>
                      </a:endParaRPr>
                    </a:p>
                  </a:txBody>
                  <a:tcPr/>
                </a:tc>
              </a:tr>
              <a:tr h="982779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Candy Randy" panose="00000400000000000000" pitchFamily="2" charset="0"/>
                        </a:rPr>
                        <a:t>6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rgbClr val="7030A0"/>
                          </a:solidFill>
                          <a:latin typeface="Candy Randy" panose="00000400000000000000" pitchFamily="2" charset="0"/>
                        </a:rPr>
                        <a:t>Piper</a:t>
                      </a:r>
                      <a:endParaRPr lang="en-US" dirty="0">
                        <a:solidFill>
                          <a:srgbClr val="7030A0"/>
                        </a:solidFill>
                        <a:latin typeface="Candy Randy" panose="000004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Candy Randy" panose="00000400000000000000" pitchFamily="2" charset="0"/>
                        </a:rPr>
                        <a:t>7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rgbClr val="7030A0"/>
                          </a:solidFill>
                          <a:latin typeface="Candy Randy" panose="00000400000000000000" pitchFamily="2" charset="0"/>
                        </a:rPr>
                        <a:t>Hunter</a:t>
                      </a:r>
                      <a:endParaRPr lang="en-US" dirty="0">
                        <a:solidFill>
                          <a:srgbClr val="7030A0"/>
                        </a:solidFill>
                        <a:latin typeface="Candy Randy" panose="000004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Candy Randy" panose="00000400000000000000" pitchFamily="2" charset="0"/>
                        </a:rPr>
                        <a:t>8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  <a:latin typeface="Candy Randy" panose="00000400000000000000" pitchFamily="2" charset="0"/>
                        </a:rPr>
                        <a:t>Chris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rgbClr val="7030A0"/>
                          </a:solidFill>
                          <a:latin typeface="Candy Randy" panose="00000400000000000000" pitchFamily="2" charset="0"/>
                        </a:rPr>
                        <a:t>Kaden</a:t>
                      </a:r>
                      <a:endParaRPr lang="en-US" dirty="0">
                        <a:solidFill>
                          <a:srgbClr val="7030A0"/>
                        </a:solidFill>
                        <a:latin typeface="Candy Randy" panose="000004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Candy Randy" panose="00000400000000000000" pitchFamily="2" charset="0"/>
                        </a:rPr>
                        <a:t>9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ndy Randy" panose="00000400000000000000" pitchFamily="2" charset="0"/>
                        </a:rPr>
                        <a:t>Piper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ndy Randy" panose="00000400000000000000" pitchFamily="2" charset="0"/>
                        </a:rPr>
                        <a:t>Mrs. G</a:t>
                      </a:r>
                      <a:endParaRPr lang="en-US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ndy Randy" panose="000004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Candy Randy" panose="00000400000000000000" pitchFamily="2" charset="0"/>
                        </a:rPr>
                        <a:t>10</a:t>
                      </a:r>
                    </a:p>
                    <a:p>
                      <a:pPr algn="ctr"/>
                      <a:r>
                        <a:rPr lang="en-US" dirty="0" err="1" smtClean="0">
                          <a:solidFill>
                            <a:srgbClr val="7030A0"/>
                          </a:solidFill>
                          <a:latin typeface="Candy Randy" panose="00000400000000000000" pitchFamily="2" charset="0"/>
                        </a:rPr>
                        <a:t>Sjon</a:t>
                      </a:r>
                      <a:endParaRPr lang="en-US" dirty="0">
                        <a:solidFill>
                          <a:srgbClr val="7030A0"/>
                        </a:solidFill>
                        <a:latin typeface="Candy Randy" panose="000004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Candy Randy" panose="00000400000000000000" pitchFamily="2" charset="0"/>
                        </a:rPr>
                        <a:t>11</a:t>
                      </a:r>
                      <a:endParaRPr lang="en-US" dirty="0">
                        <a:latin typeface="Candy Randy" panose="000004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Candy Randy" panose="00000400000000000000" pitchFamily="2" charset="0"/>
                        </a:rPr>
                        <a:t>12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  <a:latin typeface="Candy Randy" panose="00000400000000000000" pitchFamily="2" charset="0"/>
                        </a:rPr>
                        <a:t>Draco</a:t>
                      </a:r>
                      <a:endParaRPr lang="en-US" dirty="0">
                        <a:solidFill>
                          <a:srgbClr val="FF0000"/>
                        </a:solidFill>
                        <a:latin typeface="Candy Randy" panose="00000400000000000000" pitchFamily="2" charset="0"/>
                      </a:endParaRPr>
                    </a:p>
                  </a:txBody>
                  <a:tcPr/>
                </a:tc>
              </a:tr>
              <a:tr h="104868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Candy Randy" panose="00000400000000000000" pitchFamily="2" charset="0"/>
                        </a:rPr>
                        <a:t>13</a:t>
                      </a:r>
                    </a:p>
                    <a:p>
                      <a:pPr algn="ctr"/>
                      <a:r>
                        <a:rPr lang="en-US" dirty="0" err="1" smtClean="0">
                          <a:solidFill>
                            <a:srgbClr val="FF0000"/>
                          </a:solidFill>
                          <a:latin typeface="Candy Randy" panose="00000400000000000000" pitchFamily="2" charset="0"/>
                        </a:rPr>
                        <a:t>Reghan</a:t>
                      </a:r>
                      <a:endParaRPr lang="en-US" dirty="0">
                        <a:solidFill>
                          <a:srgbClr val="FF0000"/>
                        </a:solidFill>
                        <a:latin typeface="Candy Randy" panose="000004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Candy Randy" panose="00000400000000000000" pitchFamily="2" charset="0"/>
                        </a:rPr>
                        <a:t>14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  <a:latin typeface="Candy Randy" panose="00000400000000000000" pitchFamily="2" charset="0"/>
                        </a:rPr>
                        <a:t>Emma</a:t>
                      </a:r>
                      <a:endParaRPr lang="en-US" dirty="0">
                        <a:solidFill>
                          <a:srgbClr val="FF0000"/>
                        </a:solidFill>
                        <a:latin typeface="Candy Randy" panose="000004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Candy Randy" panose="00000400000000000000" pitchFamily="2" charset="0"/>
                        </a:rPr>
                        <a:t>15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rgbClr val="7030A0"/>
                          </a:solidFill>
                          <a:latin typeface="Candy Randy" panose="00000400000000000000" pitchFamily="2" charset="0"/>
                        </a:rPr>
                        <a:t>Alexys</a:t>
                      </a:r>
                      <a:endParaRPr lang="en-US" dirty="0">
                        <a:solidFill>
                          <a:srgbClr val="7030A0"/>
                        </a:solidFill>
                        <a:latin typeface="Candy Randy" panose="000004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Candy Randy" panose="00000400000000000000" pitchFamily="2" charset="0"/>
                        </a:rPr>
                        <a:t>16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  <a:latin typeface="Candy Randy" panose="00000400000000000000" pitchFamily="2" charset="0"/>
                        </a:rPr>
                        <a:t>Brayden</a:t>
                      </a:r>
                      <a:endParaRPr lang="en-US" dirty="0">
                        <a:solidFill>
                          <a:srgbClr val="FF0000"/>
                        </a:solidFill>
                        <a:latin typeface="Candy Randy" panose="000004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Candy Randy" panose="00000400000000000000" pitchFamily="2" charset="0"/>
                        </a:rPr>
                        <a:t>17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rgbClr val="7030A0"/>
                          </a:solidFill>
                          <a:latin typeface="Candy Randy" panose="00000400000000000000" pitchFamily="2" charset="0"/>
                        </a:rPr>
                        <a:t>Draco</a:t>
                      </a:r>
                      <a:endParaRPr lang="en-US" dirty="0">
                        <a:solidFill>
                          <a:srgbClr val="7030A0"/>
                        </a:solidFill>
                        <a:latin typeface="Candy Randy" panose="000004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Candy Randy" panose="00000400000000000000" pitchFamily="2" charset="0"/>
                        </a:rPr>
                        <a:t>18</a:t>
                      </a:r>
                    </a:p>
                    <a:p>
                      <a:pPr algn="ctr"/>
                      <a:r>
                        <a:rPr lang="en-US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ndy Randy" panose="00000400000000000000" pitchFamily="2" charset="0"/>
                        </a:rPr>
                        <a:t>Chloee</a:t>
                      </a:r>
                      <a:endParaRPr lang="en-US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ndy Randy" panose="000004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Candy Randy" panose="00000400000000000000" pitchFamily="2" charset="0"/>
                        </a:rPr>
                        <a:t>19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rgbClr val="7030A0"/>
                          </a:solidFill>
                          <a:latin typeface="Candy Randy" panose="00000400000000000000" pitchFamily="2" charset="0"/>
                        </a:rPr>
                        <a:t>Cooper</a:t>
                      </a:r>
                    </a:p>
                    <a:p>
                      <a:pPr algn="ctr"/>
                      <a:r>
                        <a:rPr lang="en-US" dirty="0" err="1" smtClean="0">
                          <a:solidFill>
                            <a:srgbClr val="7030A0"/>
                          </a:solidFill>
                          <a:latin typeface="Candy Randy" panose="00000400000000000000" pitchFamily="2" charset="0"/>
                        </a:rPr>
                        <a:t>Reghan</a:t>
                      </a:r>
                      <a:endParaRPr lang="en-US" dirty="0">
                        <a:solidFill>
                          <a:srgbClr val="7030A0"/>
                        </a:solidFill>
                        <a:latin typeface="Candy Randy" panose="00000400000000000000" pitchFamily="2" charset="0"/>
                      </a:endParaRPr>
                    </a:p>
                  </a:txBody>
                  <a:tcPr/>
                </a:tc>
              </a:tr>
              <a:tr h="95002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Candy Randy" panose="00000400000000000000" pitchFamily="2" charset="0"/>
                        </a:rPr>
                        <a:t>20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rgbClr val="7030A0"/>
                          </a:solidFill>
                          <a:latin typeface="Candy Randy" panose="00000400000000000000" pitchFamily="2" charset="0"/>
                        </a:rPr>
                        <a:t>Mason B.</a:t>
                      </a:r>
                      <a:endParaRPr lang="en-US" dirty="0">
                        <a:solidFill>
                          <a:srgbClr val="7030A0"/>
                        </a:solidFill>
                        <a:latin typeface="Candy Randy" panose="000004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Candy Randy" panose="00000400000000000000" pitchFamily="2" charset="0"/>
                        </a:rPr>
                        <a:t>21</a:t>
                      </a:r>
                      <a:endParaRPr lang="en-US" dirty="0">
                        <a:latin typeface="Candy Randy" panose="000004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Candy Randy" panose="00000400000000000000" pitchFamily="2" charset="0"/>
                        </a:rPr>
                        <a:t>22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rgbClr val="7030A0"/>
                          </a:solidFill>
                          <a:latin typeface="Candy Randy" panose="00000400000000000000" pitchFamily="2" charset="0"/>
                        </a:rPr>
                        <a:t>Emma</a:t>
                      </a:r>
                      <a:endParaRPr lang="en-US" dirty="0">
                        <a:solidFill>
                          <a:srgbClr val="7030A0"/>
                        </a:solidFill>
                        <a:latin typeface="Candy Randy" panose="000004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Candy Randy" panose="00000400000000000000" pitchFamily="2" charset="0"/>
                        </a:rPr>
                        <a:t>23</a:t>
                      </a:r>
                    </a:p>
                    <a:p>
                      <a:pPr algn="ctr"/>
                      <a:r>
                        <a:rPr lang="en-US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ndy Randy" panose="00000400000000000000" pitchFamily="2" charset="0"/>
                        </a:rPr>
                        <a:t>Reghan</a:t>
                      </a:r>
                      <a:endParaRPr lang="en-US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ndy Randy" panose="000004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Candy Randy" panose="00000400000000000000" pitchFamily="2" charset="0"/>
                        </a:rPr>
                        <a:t>24</a:t>
                      </a:r>
                    </a:p>
                    <a:p>
                      <a:pPr algn="ctr"/>
                      <a:r>
                        <a:rPr lang="en-US" dirty="0" err="1" smtClean="0">
                          <a:solidFill>
                            <a:srgbClr val="7030A0"/>
                          </a:solidFill>
                          <a:latin typeface="Candy Randy" panose="00000400000000000000" pitchFamily="2" charset="0"/>
                        </a:rPr>
                        <a:t>Sakada</a:t>
                      </a:r>
                      <a:endParaRPr lang="en-US" dirty="0" smtClean="0">
                        <a:solidFill>
                          <a:srgbClr val="7030A0"/>
                        </a:solidFill>
                        <a:latin typeface="Candy Randy" panose="00000400000000000000" pitchFamily="2" charset="0"/>
                      </a:endParaRPr>
                    </a:p>
                    <a:p>
                      <a:pPr algn="ctr"/>
                      <a:r>
                        <a:rPr lang="en-US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ndy Randy" panose="00000400000000000000" pitchFamily="2" charset="0"/>
                        </a:rPr>
                        <a:t>Dylan</a:t>
                      </a:r>
                      <a:endParaRPr lang="en-US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ndy Randy" panose="000004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Candy Randy" panose="00000400000000000000" pitchFamily="2" charset="0"/>
                        </a:rPr>
                        <a:t>25</a:t>
                      </a:r>
                      <a:endParaRPr lang="en-US" dirty="0">
                        <a:latin typeface="Candy Randy" panose="000004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Candy Randy" panose="00000400000000000000" pitchFamily="2" charset="0"/>
                        </a:rPr>
                        <a:t>26</a:t>
                      </a:r>
                      <a:endParaRPr lang="en-US" dirty="0">
                        <a:latin typeface="Candy Randy" panose="00000400000000000000" pitchFamily="2" charset="0"/>
                      </a:endParaRPr>
                    </a:p>
                  </a:txBody>
                  <a:tcPr/>
                </a:tc>
              </a:tr>
              <a:tr h="1488364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Candy Randy" panose="00000400000000000000" pitchFamily="2" charset="0"/>
                        </a:rPr>
                        <a:t>27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rgbClr val="7030A0"/>
                          </a:solidFill>
                          <a:latin typeface="Candy Randy" panose="00000400000000000000" pitchFamily="2" charset="0"/>
                        </a:rPr>
                        <a:t>Marie</a:t>
                      </a:r>
                      <a:endParaRPr lang="en-US" dirty="0">
                        <a:solidFill>
                          <a:srgbClr val="7030A0"/>
                        </a:solidFill>
                        <a:latin typeface="Candy Randy" panose="000004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Candy Randy" panose="00000400000000000000" pitchFamily="2" charset="0"/>
                        </a:rPr>
                        <a:t>28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ndy Randy" panose="00000400000000000000" pitchFamily="2" charset="0"/>
                        </a:rPr>
                        <a:t>Marie</a:t>
                      </a:r>
                    </a:p>
                    <a:p>
                      <a:pPr algn="ctr"/>
                      <a:r>
                        <a:rPr lang="en-US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ndy Randy" panose="00000400000000000000" pitchFamily="2" charset="0"/>
                        </a:rPr>
                        <a:t>Sjon</a:t>
                      </a:r>
                      <a:endParaRPr lang="en-US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ndy Randy" panose="000004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Candy Randy" panose="00000400000000000000" pitchFamily="2" charset="0"/>
                        </a:rPr>
                        <a:t>29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ndy Randy" panose="00000400000000000000" pitchFamily="2" charset="0"/>
                        </a:rPr>
                        <a:t>Draco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ndy Randy" panose="00000400000000000000" pitchFamily="2" charset="0"/>
                        </a:rPr>
                        <a:t>Emma</a:t>
                      </a:r>
                      <a:endParaRPr lang="en-US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ndy Randy" panose="000004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Candy Randy" panose="00000400000000000000" pitchFamily="2" charset="0"/>
                        </a:rPr>
                        <a:t>30</a:t>
                      </a:r>
                    </a:p>
                    <a:p>
                      <a:pPr algn="ctr"/>
                      <a:r>
                        <a:rPr lang="en-US" sz="1600" dirty="0" smtClean="0">
                          <a:solidFill>
                            <a:srgbClr val="7030A0"/>
                          </a:solidFill>
                          <a:latin typeface="Candy Randy" panose="00000400000000000000" pitchFamily="2" charset="0"/>
                        </a:rPr>
                        <a:t>Mason S.</a:t>
                      </a:r>
                    </a:p>
                    <a:p>
                      <a:pPr algn="ctr"/>
                      <a:r>
                        <a:rPr lang="en-US" sz="1600" dirty="0" smtClean="0">
                          <a:solidFill>
                            <a:srgbClr val="7030A0"/>
                          </a:solidFill>
                          <a:latin typeface="Candy Randy" panose="00000400000000000000" pitchFamily="2" charset="0"/>
                        </a:rPr>
                        <a:t>Brayden</a:t>
                      </a:r>
                    </a:p>
                    <a:p>
                      <a:pPr algn="ctr"/>
                      <a:r>
                        <a:rPr lang="en-US" sz="16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ndy Randy" panose="00000400000000000000" pitchFamily="2" charset="0"/>
                        </a:rPr>
                        <a:t>Cooper</a:t>
                      </a:r>
                    </a:p>
                    <a:p>
                      <a:pPr algn="ctr"/>
                      <a:r>
                        <a:rPr lang="en-US" sz="16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ndy Randy" panose="00000400000000000000" pitchFamily="2" charset="0"/>
                        </a:rPr>
                        <a:t>Alexys</a:t>
                      </a:r>
                    </a:p>
                    <a:p>
                      <a:pPr algn="ctr"/>
                      <a:r>
                        <a:rPr lang="en-US" sz="1600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ndy Randy" panose="00000400000000000000" pitchFamily="2" charset="0"/>
                        </a:rPr>
                        <a:t>Sakada</a:t>
                      </a:r>
                      <a:endParaRPr lang="en-US" sz="16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ndy Randy" panose="000004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>
                        <a:latin typeface="Candy Randy" panose="000004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>
                        <a:latin typeface="Candy Randy" panose="000004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>
                        <a:latin typeface="Candy Randy" panose="00000400000000000000" pitchFamily="2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4382814" y="0"/>
            <a:ext cx="320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Candy Randy" panose="00000400000000000000" pitchFamily="2" charset="0"/>
              </a:rPr>
              <a:t>April</a:t>
            </a:r>
            <a:endParaRPr lang="en-US" sz="3600" dirty="0">
              <a:latin typeface="Candy Randy" panose="000004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-47298" y="0"/>
            <a:ext cx="23648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andy Randy" panose="00000400000000000000" pitchFamily="2" charset="0"/>
              </a:rPr>
              <a:t>Egg #1</a:t>
            </a:r>
          </a:p>
          <a:p>
            <a:r>
              <a:rPr lang="en-US" dirty="0" smtClean="0">
                <a:solidFill>
                  <a:srgbClr val="7030A0"/>
                </a:solidFill>
                <a:latin typeface="Candy Randy" panose="00000400000000000000" pitchFamily="2" charset="0"/>
              </a:rPr>
              <a:t>Egg #2</a:t>
            </a:r>
          </a:p>
          <a:p>
            <a:r>
              <a:rPr lang="en-US" dirty="0" smtClean="0">
                <a:solidFill>
                  <a:srgbClr val="0070C0"/>
                </a:solidFill>
                <a:latin typeface="Candy Randy" panose="00000400000000000000" pitchFamily="2" charset="0"/>
              </a:rPr>
              <a:t>Egg #3</a:t>
            </a:r>
            <a:endParaRPr lang="en-US" dirty="0">
              <a:solidFill>
                <a:srgbClr val="0070C0"/>
              </a:solidFill>
              <a:latin typeface="Candy Randy" panose="000004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7169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736730"/>
              </p:ext>
            </p:extLst>
          </p:nvPr>
        </p:nvGraphicFramePr>
        <p:xfrm>
          <a:off x="804044" y="646388"/>
          <a:ext cx="10594423" cy="605395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13489"/>
                <a:gridCol w="1513489"/>
                <a:gridCol w="1513489"/>
                <a:gridCol w="1513489"/>
                <a:gridCol w="1513489"/>
                <a:gridCol w="1513489"/>
                <a:gridCol w="1513489"/>
              </a:tblGrid>
              <a:tr h="425406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Candy Randy" panose="00000400000000000000" pitchFamily="2" charset="0"/>
                        </a:rPr>
                        <a:t>Sunday</a:t>
                      </a:r>
                      <a:endParaRPr lang="en-US" dirty="0">
                        <a:solidFill>
                          <a:schemeClr val="tx1"/>
                        </a:solidFill>
                        <a:latin typeface="Candy Randy" panose="000004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Candy Randy" panose="00000400000000000000" pitchFamily="2" charset="0"/>
                        </a:rPr>
                        <a:t>Monday</a:t>
                      </a:r>
                      <a:endParaRPr lang="en-US" dirty="0">
                        <a:solidFill>
                          <a:schemeClr val="tx1"/>
                        </a:solidFill>
                        <a:latin typeface="Candy Randy" panose="000004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Candy Randy" panose="00000400000000000000" pitchFamily="2" charset="0"/>
                        </a:rPr>
                        <a:t>Tuesday</a:t>
                      </a:r>
                      <a:endParaRPr lang="en-US" dirty="0">
                        <a:solidFill>
                          <a:schemeClr val="tx1"/>
                        </a:solidFill>
                        <a:latin typeface="Candy Randy" panose="000004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Candy Randy" panose="00000400000000000000" pitchFamily="2" charset="0"/>
                        </a:rPr>
                        <a:t>Wednesday</a:t>
                      </a:r>
                      <a:endParaRPr lang="en-US" dirty="0">
                        <a:solidFill>
                          <a:schemeClr val="tx1"/>
                        </a:solidFill>
                        <a:latin typeface="Candy Randy" panose="000004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Candy Randy" panose="00000400000000000000" pitchFamily="2" charset="0"/>
                        </a:rPr>
                        <a:t>Thursday</a:t>
                      </a:r>
                      <a:endParaRPr lang="en-US" dirty="0">
                        <a:solidFill>
                          <a:schemeClr val="tx1"/>
                        </a:solidFill>
                        <a:latin typeface="Candy Randy" panose="000004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Candy Randy" panose="00000400000000000000" pitchFamily="2" charset="0"/>
                        </a:rPr>
                        <a:t>Friday</a:t>
                      </a:r>
                      <a:endParaRPr lang="en-US" dirty="0">
                        <a:solidFill>
                          <a:schemeClr val="tx1"/>
                        </a:solidFill>
                        <a:latin typeface="Candy Randy" panose="000004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Candy Randy" panose="00000400000000000000" pitchFamily="2" charset="0"/>
                        </a:rPr>
                        <a:t>Saturday</a:t>
                      </a:r>
                      <a:endParaRPr lang="en-US" dirty="0">
                        <a:solidFill>
                          <a:schemeClr val="tx1"/>
                        </a:solidFill>
                        <a:latin typeface="Candy Randy" panose="00000400000000000000" pitchFamily="2" charset="0"/>
                      </a:endParaRPr>
                    </a:p>
                  </a:txBody>
                  <a:tcPr/>
                </a:tc>
              </a:tr>
              <a:tr h="1125710">
                <a:tc>
                  <a:txBody>
                    <a:bodyPr/>
                    <a:lstStyle/>
                    <a:p>
                      <a:pPr algn="r"/>
                      <a:endParaRPr lang="en-US" dirty="0">
                        <a:solidFill>
                          <a:schemeClr val="tx1"/>
                        </a:solidFill>
                        <a:latin typeface="Candy Randy" panose="000004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>
                        <a:solidFill>
                          <a:schemeClr val="tx1"/>
                        </a:solidFill>
                        <a:latin typeface="Candy Randy" panose="000004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>
                        <a:solidFill>
                          <a:schemeClr val="tx1"/>
                        </a:solidFill>
                        <a:latin typeface="Candy Randy" panose="000004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>
                        <a:solidFill>
                          <a:schemeClr val="tx1"/>
                        </a:solidFill>
                        <a:latin typeface="Candy Randy" panose="000004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Candy Randy" panose="00000400000000000000" pitchFamily="2" charset="0"/>
                        </a:rPr>
                        <a:t>1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  <a:latin typeface="Candy Randy" panose="00000400000000000000" pitchFamily="2" charset="0"/>
                        </a:rPr>
                        <a:t>McKenna</a:t>
                      </a:r>
                      <a:endParaRPr lang="en-US" dirty="0">
                        <a:solidFill>
                          <a:srgbClr val="0070C0"/>
                        </a:solidFill>
                        <a:latin typeface="Candy Randy" panose="000004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Candy Randy" panose="00000400000000000000" pitchFamily="2" charset="0"/>
                        </a:rPr>
                        <a:t>2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  <a:latin typeface="Candy Randy" panose="00000400000000000000" pitchFamily="2" charset="0"/>
                        </a:rPr>
                        <a:t>Hunter</a:t>
                      </a:r>
                      <a:endParaRPr lang="en-US" dirty="0">
                        <a:solidFill>
                          <a:srgbClr val="0070C0"/>
                        </a:solidFill>
                        <a:latin typeface="Candy Randy" panose="000004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Candy Randy" panose="00000400000000000000" pitchFamily="2" charset="0"/>
                        </a:rPr>
                        <a:t>3</a:t>
                      </a:r>
                      <a:endParaRPr lang="en-US" dirty="0">
                        <a:solidFill>
                          <a:schemeClr val="tx1"/>
                        </a:solidFill>
                        <a:latin typeface="Candy Randy" panose="00000400000000000000" pitchFamily="2" charset="0"/>
                      </a:endParaRPr>
                    </a:p>
                  </a:txBody>
                  <a:tcPr/>
                </a:tc>
              </a:tr>
              <a:tr h="112571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Candy Randy" panose="00000400000000000000" pitchFamily="2" charset="0"/>
                        </a:rPr>
                        <a:t>4</a:t>
                      </a:r>
                      <a:endParaRPr lang="en-US" dirty="0">
                        <a:solidFill>
                          <a:schemeClr val="tx1"/>
                        </a:solidFill>
                        <a:latin typeface="Candy Randy" panose="000004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Candy Randy" panose="00000400000000000000" pitchFamily="2" charset="0"/>
                        </a:rPr>
                        <a:t>5</a:t>
                      </a:r>
                      <a:endParaRPr lang="en-US" dirty="0">
                        <a:solidFill>
                          <a:schemeClr val="tx1"/>
                        </a:solidFill>
                        <a:latin typeface="Candy Randy" panose="000004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Candy Randy" panose="00000400000000000000" pitchFamily="2" charset="0"/>
                        </a:rPr>
                        <a:t>6</a:t>
                      </a:r>
                      <a:endParaRPr lang="en-US" dirty="0">
                        <a:solidFill>
                          <a:schemeClr val="tx1"/>
                        </a:solidFill>
                        <a:latin typeface="Candy Randy" panose="000004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Candy Randy" panose="00000400000000000000" pitchFamily="2" charset="0"/>
                        </a:rPr>
                        <a:t>7</a:t>
                      </a:r>
                      <a:endParaRPr lang="en-US" dirty="0">
                        <a:solidFill>
                          <a:schemeClr val="tx1"/>
                        </a:solidFill>
                        <a:latin typeface="Candy Randy" panose="000004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Candy Randy" panose="00000400000000000000" pitchFamily="2" charset="0"/>
                        </a:rPr>
                        <a:t>8</a:t>
                      </a:r>
                      <a:endParaRPr lang="en-US" dirty="0">
                        <a:solidFill>
                          <a:schemeClr val="tx1"/>
                        </a:solidFill>
                        <a:latin typeface="Candy Randy" panose="000004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Candy Randy" panose="00000400000000000000" pitchFamily="2" charset="0"/>
                        </a:rPr>
                        <a:t>9</a:t>
                      </a:r>
                      <a:endParaRPr lang="en-US" dirty="0">
                        <a:solidFill>
                          <a:schemeClr val="tx1"/>
                        </a:solidFill>
                        <a:latin typeface="Candy Randy" panose="000004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Candy Randy" panose="00000400000000000000" pitchFamily="2" charset="0"/>
                        </a:rPr>
                        <a:t>10</a:t>
                      </a:r>
                      <a:endParaRPr lang="en-US" dirty="0">
                        <a:solidFill>
                          <a:schemeClr val="tx1"/>
                        </a:solidFill>
                        <a:latin typeface="Candy Randy" panose="00000400000000000000" pitchFamily="2" charset="0"/>
                      </a:endParaRPr>
                    </a:p>
                  </a:txBody>
                  <a:tcPr/>
                </a:tc>
              </a:tr>
              <a:tr h="112571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Candy Randy" panose="00000400000000000000" pitchFamily="2" charset="0"/>
                        </a:rPr>
                        <a:t>11</a:t>
                      </a:r>
                      <a:endParaRPr lang="en-US" dirty="0">
                        <a:solidFill>
                          <a:schemeClr val="tx1"/>
                        </a:solidFill>
                        <a:latin typeface="Candy Randy" panose="000004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Candy Randy" panose="00000400000000000000" pitchFamily="2" charset="0"/>
                        </a:rPr>
                        <a:t>12</a:t>
                      </a:r>
                      <a:endParaRPr lang="en-US" dirty="0">
                        <a:solidFill>
                          <a:schemeClr val="tx1"/>
                        </a:solidFill>
                        <a:latin typeface="Candy Randy" panose="000004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Candy Randy" panose="00000400000000000000" pitchFamily="2" charset="0"/>
                        </a:rPr>
                        <a:t>13</a:t>
                      </a:r>
                      <a:endParaRPr lang="en-US" dirty="0">
                        <a:solidFill>
                          <a:schemeClr val="tx1"/>
                        </a:solidFill>
                        <a:latin typeface="Candy Randy" panose="000004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Candy Randy" panose="00000400000000000000" pitchFamily="2" charset="0"/>
                        </a:rPr>
                        <a:t>14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rgbClr val="7030A0"/>
                          </a:solidFill>
                          <a:latin typeface="Candy Randy" panose="00000400000000000000" pitchFamily="2" charset="0"/>
                        </a:rPr>
                        <a:t>Chris</a:t>
                      </a:r>
                      <a:endParaRPr lang="en-US" dirty="0">
                        <a:solidFill>
                          <a:srgbClr val="7030A0"/>
                        </a:solidFill>
                        <a:latin typeface="Candy Randy" panose="000004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Candy Randy" panose="00000400000000000000" pitchFamily="2" charset="0"/>
                        </a:rPr>
                        <a:t>15</a:t>
                      </a:r>
                      <a:endParaRPr lang="en-US" dirty="0">
                        <a:solidFill>
                          <a:schemeClr val="tx1"/>
                        </a:solidFill>
                        <a:latin typeface="Candy Randy" panose="000004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Candy Randy" panose="00000400000000000000" pitchFamily="2" charset="0"/>
                        </a:rPr>
                        <a:t>16</a:t>
                      </a:r>
                      <a:endParaRPr lang="en-US" dirty="0">
                        <a:solidFill>
                          <a:schemeClr val="tx1"/>
                        </a:solidFill>
                        <a:latin typeface="Candy Randy" panose="000004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Candy Randy" panose="00000400000000000000" pitchFamily="2" charset="0"/>
                        </a:rPr>
                        <a:t>17</a:t>
                      </a:r>
                      <a:endParaRPr lang="en-US" dirty="0">
                        <a:solidFill>
                          <a:schemeClr val="tx1"/>
                        </a:solidFill>
                        <a:latin typeface="Candy Randy" panose="00000400000000000000" pitchFamily="2" charset="0"/>
                      </a:endParaRPr>
                    </a:p>
                  </a:txBody>
                  <a:tcPr/>
                </a:tc>
              </a:tr>
              <a:tr h="112571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Candy Randy" panose="00000400000000000000" pitchFamily="2" charset="0"/>
                        </a:rPr>
                        <a:t>18</a:t>
                      </a:r>
                      <a:endParaRPr lang="en-US" dirty="0">
                        <a:solidFill>
                          <a:schemeClr val="tx1"/>
                        </a:solidFill>
                        <a:latin typeface="Candy Randy" panose="000004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Candy Randy" panose="00000400000000000000" pitchFamily="2" charset="0"/>
                        </a:rPr>
                        <a:t>19</a:t>
                      </a:r>
                      <a:endParaRPr lang="en-US" dirty="0">
                        <a:solidFill>
                          <a:schemeClr val="tx1"/>
                        </a:solidFill>
                        <a:latin typeface="Candy Randy" panose="000004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Candy Randy" panose="00000400000000000000" pitchFamily="2" charset="0"/>
                        </a:rPr>
                        <a:t>20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  <a:latin typeface="Candy Randy" panose="00000400000000000000" pitchFamily="2" charset="0"/>
                        </a:rPr>
                        <a:t>Kaden</a:t>
                      </a:r>
                      <a:endParaRPr lang="en-US" dirty="0">
                        <a:solidFill>
                          <a:srgbClr val="0070C0"/>
                        </a:solidFill>
                        <a:latin typeface="Candy Randy" panose="000004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Candy Randy" panose="00000400000000000000" pitchFamily="2" charset="0"/>
                        </a:rPr>
                        <a:t>21</a:t>
                      </a:r>
                      <a:endParaRPr lang="en-US" dirty="0">
                        <a:solidFill>
                          <a:schemeClr val="tx1"/>
                        </a:solidFill>
                        <a:latin typeface="Candy Randy" panose="000004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Candy Randy" panose="00000400000000000000" pitchFamily="2" charset="0"/>
                        </a:rPr>
                        <a:t>22</a:t>
                      </a:r>
                      <a:endParaRPr lang="en-US" dirty="0">
                        <a:solidFill>
                          <a:schemeClr val="tx1"/>
                        </a:solidFill>
                        <a:latin typeface="Candy Randy" panose="000004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Candy Randy" panose="00000400000000000000" pitchFamily="2" charset="0"/>
                        </a:rPr>
                        <a:t>23</a:t>
                      </a:r>
                      <a:endParaRPr lang="en-US" dirty="0">
                        <a:solidFill>
                          <a:schemeClr val="tx1"/>
                        </a:solidFill>
                        <a:latin typeface="Candy Randy" panose="000004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Candy Randy" panose="00000400000000000000" pitchFamily="2" charset="0"/>
                        </a:rPr>
                        <a:t>24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  <a:latin typeface="Candy Randy" panose="00000400000000000000" pitchFamily="2" charset="0"/>
                        </a:rPr>
                        <a:t>Brayden</a:t>
                      </a:r>
                      <a:endParaRPr lang="en-US" dirty="0">
                        <a:solidFill>
                          <a:srgbClr val="0070C0"/>
                        </a:solidFill>
                        <a:latin typeface="Candy Randy" panose="00000400000000000000" pitchFamily="2" charset="0"/>
                      </a:endParaRPr>
                    </a:p>
                  </a:txBody>
                  <a:tcPr/>
                </a:tc>
              </a:tr>
              <a:tr h="112571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Candy Randy" panose="00000400000000000000" pitchFamily="2" charset="0"/>
                        </a:rPr>
                        <a:t>25</a:t>
                      </a:r>
                      <a:endParaRPr lang="en-US" dirty="0">
                        <a:solidFill>
                          <a:schemeClr val="tx1"/>
                        </a:solidFill>
                        <a:latin typeface="Candy Randy" panose="000004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Candy Randy" panose="00000400000000000000" pitchFamily="2" charset="0"/>
                        </a:rPr>
                        <a:t>26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  <a:latin typeface="Candy Randy" panose="00000400000000000000" pitchFamily="2" charset="0"/>
                        </a:rPr>
                        <a:t>Mason B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  <a:latin typeface="Candy Randy" panose="00000400000000000000" pitchFamily="2" charset="0"/>
                        </a:rPr>
                        <a:t>.</a:t>
                      </a:r>
                      <a:endParaRPr lang="en-US" dirty="0">
                        <a:solidFill>
                          <a:schemeClr val="tx1"/>
                        </a:solidFill>
                        <a:latin typeface="Candy Randy" panose="000004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Candy Randy" panose="00000400000000000000" pitchFamily="2" charset="0"/>
                        </a:rPr>
                        <a:t>27</a:t>
                      </a:r>
                      <a:endParaRPr lang="en-US" dirty="0">
                        <a:solidFill>
                          <a:schemeClr val="tx1"/>
                        </a:solidFill>
                        <a:latin typeface="Candy Randy" panose="000004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Candy Randy" panose="00000400000000000000" pitchFamily="2" charset="0"/>
                        </a:rPr>
                        <a:t>28</a:t>
                      </a:r>
                      <a:endParaRPr lang="en-US" dirty="0">
                        <a:solidFill>
                          <a:schemeClr val="tx1"/>
                        </a:solidFill>
                        <a:latin typeface="Candy Randy" panose="000004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Candy Randy" panose="00000400000000000000" pitchFamily="2" charset="0"/>
                        </a:rPr>
                        <a:t>29</a:t>
                      </a:r>
                      <a:endParaRPr lang="en-US" dirty="0">
                        <a:solidFill>
                          <a:schemeClr val="tx1"/>
                        </a:solidFill>
                        <a:latin typeface="Candy Randy" panose="000004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Candy Randy" panose="00000400000000000000" pitchFamily="2" charset="0"/>
                        </a:rPr>
                        <a:t>30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  <a:latin typeface="Candy Randy" panose="00000400000000000000" pitchFamily="2" charset="0"/>
                        </a:rPr>
                        <a:t>Chris</a:t>
                      </a:r>
                      <a:endParaRPr lang="en-US" dirty="0">
                        <a:solidFill>
                          <a:srgbClr val="0070C0"/>
                        </a:solidFill>
                        <a:latin typeface="Candy Randy" panose="000004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Candy Randy" panose="00000400000000000000" pitchFamily="2" charset="0"/>
                        </a:rPr>
                        <a:t>31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  <a:latin typeface="Candy Randy" panose="00000400000000000000" pitchFamily="2" charset="0"/>
                        </a:rPr>
                        <a:t>Mason S.</a:t>
                      </a:r>
                      <a:endParaRPr lang="en-US" dirty="0">
                        <a:solidFill>
                          <a:srgbClr val="0070C0"/>
                        </a:solidFill>
                        <a:latin typeface="Candy Randy" panose="00000400000000000000" pitchFamily="2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4934607" y="-47298"/>
            <a:ext cx="233329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Candy Randy" panose="00000400000000000000" pitchFamily="2" charset="0"/>
              </a:rPr>
              <a:t>May</a:t>
            </a:r>
            <a:endParaRPr lang="en-US" sz="4400" dirty="0">
              <a:latin typeface="Candy Randy" panose="000004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-78830" y="29969"/>
            <a:ext cx="23648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andy Randy" panose="00000400000000000000" pitchFamily="2" charset="0"/>
              </a:rPr>
              <a:t>Egg #1</a:t>
            </a:r>
          </a:p>
          <a:p>
            <a:r>
              <a:rPr lang="en-US" dirty="0" smtClean="0">
                <a:solidFill>
                  <a:srgbClr val="7030A0"/>
                </a:solidFill>
                <a:latin typeface="Candy Randy" panose="00000400000000000000" pitchFamily="2" charset="0"/>
              </a:rPr>
              <a:t>Egg #2</a:t>
            </a:r>
          </a:p>
          <a:p>
            <a:r>
              <a:rPr lang="en-US" dirty="0" smtClean="0">
                <a:solidFill>
                  <a:srgbClr val="0070C0"/>
                </a:solidFill>
                <a:latin typeface="Candy Randy" panose="00000400000000000000" pitchFamily="2" charset="0"/>
              </a:rPr>
              <a:t>Egg #3</a:t>
            </a:r>
            <a:endParaRPr lang="en-US" dirty="0">
              <a:solidFill>
                <a:srgbClr val="0070C0"/>
              </a:solidFill>
              <a:latin typeface="Candy Randy" panose="000004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2659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218</Words>
  <Application>Microsoft Office PowerPoint</Application>
  <PresentationFormat>Widescreen</PresentationFormat>
  <Paragraphs>185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Candy Randy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Gunderson</dc:creator>
  <cp:lastModifiedBy>Sarah Gunderson</cp:lastModifiedBy>
  <cp:revision>4</cp:revision>
  <cp:lastPrinted>2014-03-10T13:25:30Z</cp:lastPrinted>
  <dcterms:created xsi:type="dcterms:W3CDTF">2014-03-06T21:10:37Z</dcterms:created>
  <dcterms:modified xsi:type="dcterms:W3CDTF">2014-03-10T13:25:42Z</dcterms:modified>
</cp:coreProperties>
</file>